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Franklin Gothic" panose="020B0604020202020204" charset="0"/>
      <p:bold r:id="rId11"/>
    </p:embeddedFont>
    <p:embeddedFont>
      <p:font typeface="Libre Franklin" panose="020F0502020204030204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c90e7e8da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c90e7e8da9_0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2c90e7e8da9_0_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c90e7e8da9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c90e7e8da9_0_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2c90e7e8da9_0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c90e7e8da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c90e7e8da9_0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2c90e7e8da9_0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c90e7e8da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c90e7e8da9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2c90e7e8da9_0_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90e7e8da9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90e7e8da9_0_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g2c90e7e8da9_0_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c90e7e8da9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c90e7e8da9_0_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g2c90e7e8da9_0_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1">
  <p:cSld name="Title 1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7" name="Google Shape;17;p2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cxnSp>
        <p:nvCxnSpPr>
          <p:cNvPr id="20" name="Google Shape;20;p2"/>
          <p:cNvCxnSpPr/>
          <p:nvPr/>
        </p:nvCxnSpPr>
        <p:spPr>
          <a:xfrm>
            <a:off x="6309360" y="39502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Table">
  <p:cSld name="Title Content and Table"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1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93" name="Google Shape;93;p11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4" name="Google Shape;94;p11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5" name="Google Shape;95;p11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96" name="Google Shape;96;p11"/>
          <p:cNvSpPr txBox="1"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7" name="Google Shape;97;p11"/>
          <p:cNvCxnSpPr/>
          <p:nvPr/>
        </p:nvCxnSpPr>
        <p:spPr>
          <a:xfrm>
            <a:off x="3670935" y="631317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8" name="Google Shape;98;p11"/>
          <p:cNvSpPr txBox="1">
            <a:spLocks noGrp="1"/>
          </p:cNvSpPr>
          <p:nvPr>
            <p:ph type="body" idx="1"/>
          </p:nvPr>
        </p:nvSpPr>
        <p:spPr>
          <a:xfrm>
            <a:off x="603885" y="584005"/>
            <a:ext cx="2825115" cy="399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43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11"/>
          <p:cNvSpPr txBox="1">
            <a:spLocks noGrp="1"/>
          </p:cNvSpPr>
          <p:nvPr>
            <p:ph type="body" idx="2"/>
          </p:nvPr>
        </p:nvSpPr>
        <p:spPr>
          <a:xfrm>
            <a:off x="3670934" y="584005"/>
            <a:ext cx="7926705" cy="399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11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01" name="Google Shape;101;p11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ntent">
  <p:cSld name="Title and Two Content"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12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04" name="Google Shape;104;p12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12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12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07" name="Google Shape;107;p12"/>
          <p:cNvSpPr txBox="1"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08" name="Google Shape;108;p12"/>
          <p:cNvCxnSpPr/>
          <p:nvPr/>
        </p:nvCxnSpPr>
        <p:spPr>
          <a:xfrm>
            <a:off x="594360" y="214884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9" name="Google Shape;109;p12"/>
          <p:cNvSpPr txBox="1">
            <a:spLocks noGrp="1"/>
          </p:cNvSpPr>
          <p:nvPr>
            <p:ph type="body" idx="1"/>
          </p:nvPr>
        </p:nvSpPr>
        <p:spPr>
          <a:xfrm>
            <a:off x="595523" y="2676525"/>
            <a:ext cx="5746750" cy="3597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12"/>
          <p:cNvSpPr txBox="1">
            <a:spLocks noGrp="1"/>
          </p:cNvSpPr>
          <p:nvPr>
            <p:ph type="body" idx="2"/>
          </p:nvPr>
        </p:nvSpPr>
        <p:spPr>
          <a:xfrm>
            <a:off x="7620000" y="2676525"/>
            <a:ext cx="3947160" cy="3597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12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2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2">
  <p:cSld name="Table 2"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3"/>
          <p:cNvSpPr txBox="1">
            <a:spLocks noGrp="1"/>
          </p:cNvSpPr>
          <p:nvPr>
            <p:ph type="title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6" name="Google Shape;116;p13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7" name="Google Shape;117;p13"/>
          <p:cNvCxnSpPr/>
          <p:nvPr/>
        </p:nvCxnSpPr>
        <p:spPr>
          <a:xfrm>
            <a:off x="594360" y="214884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3">
  <p:cSld name="Title 3"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4"/>
          <p:cNvSpPr txBox="1"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0" name="Google Shape;120;p14"/>
          <p:cNvGrpSpPr/>
          <p:nvPr/>
        </p:nvGrpSpPr>
        <p:grpSpPr>
          <a:xfrm rot="10800000">
            <a:off x="6092752" y="0"/>
            <a:ext cx="6099248" cy="6099248"/>
            <a:chOff x="0" y="12289"/>
            <a:chExt cx="3550" cy="3551"/>
          </a:xfrm>
        </p:grpSpPr>
        <p:sp>
          <p:nvSpPr>
            <p:cNvPr id="121" name="Google Shape;121;p1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24" name="Google Shape;124;p14"/>
          <p:cNvSpPr txBox="1">
            <a:spLocks noGrp="1"/>
          </p:cNvSpPr>
          <p:nvPr>
            <p:ph type="body" idx="1"/>
          </p:nvPr>
        </p:nvSpPr>
        <p:spPr>
          <a:xfrm>
            <a:off x="594360" y="4549552"/>
            <a:ext cx="5486400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2400"/>
              <a:buNone/>
              <a:defRPr sz="2400" b="1" i="0">
                <a:solidFill>
                  <a:srgbClr val="5D7C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25" name="Google Shape;125;p14"/>
          <p:cNvCxnSpPr/>
          <p:nvPr/>
        </p:nvCxnSpPr>
        <p:spPr>
          <a:xfrm>
            <a:off x="594360" y="39502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ntent 2">
  <p:cSld name="Title and Two Content 2"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23" name="Google Shape;23;p3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body" idx="1"/>
          </p:nvPr>
        </p:nvSpPr>
        <p:spPr>
          <a:xfrm>
            <a:off x="594360" y="2676525"/>
            <a:ext cx="4490827" cy="3597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2"/>
          </p:nvPr>
        </p:nvSpPr>
        <p:spPr>
          <a:xfrm>
            <a:off x="5881898" y="2676525"/>
            <a:ext cx="4490827" cy="3597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1" name="Google Shape;31;p3"/>
          <p:cNvCxnSpPr/>
          <p:nvPr/>
        </p:nvCxnSpPr>
        <p:spPr>
          <a:xfrm>
            <a:off x="594360" y="214884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Section Title">
    <p:bg>
      <p:bgPr>
        <a:solidFill>
          <a:schemeClr val="accent3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80543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ranklin Gothic"/>
              <a:buNone/>
              <a:defRPr sz="60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1">
  <p:cSld name="Agenda 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oogle Shape;37;p5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38" name="Google Shape;38;p5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1"/>
          </p:nvPr>
        </p:nvSpPr>
        <p:spPr>
          <a:xfrm>
            <a:off x="594359" y="2281918"/>
            <a:ext cx="6787747" cy="3708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8600" rIns="0" bIns="0" anchor="t" anchorCtr="0">
            <a:normAutofit/>
          </a:bodyPr>
          <a:lstStyle>
            <a:lvl1pPr marL="457200" lvl="0" indent="-381000" algn="l">
              <a:lnSpc>
                <a:spcPct val="80000"/>
              </a:lnSpc>
              <a:spcBef>
                <a:spcPts val="2200"/>
              </a:spcBef>
              <a:spcAft>
                <a:spcPts val="0"/>
              </a:spcAft>
              <a:buClr>
                <a:srgbClr val="5D7C3F"/>
              </a:buClr>
              <a:buSzPts val="2400"/>
              <a:buFont typeface="Arial"/>
              <a:buChar char="•"/>
              <a:defRPr sz="2400" b="1" i="0">
                <a:solidFill>
                  <a:srgbClr val="5D7C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46" name="Google Shape;46;p5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7" name="Google Shape;47;p5"/>
          <p:cNvCxnSpPr/>
          <p:nvPr/>
        </p:nvCxnSpPr>
        <p:spPr>
          <a:xfrm>
            <a:off x="594360" y="2148840"/>
            <a:ext cx="2130552" cy="0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Title 2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ctrTitle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>
            <a:spLocks noGrp="1"/>
          </p:cNvSpPr>
          <p:nvPr>
            <p:ph type="pic" idx="2"/>
          </p:nvPr>
        </p:nvSpPr>
        <p:spPr>
          <a:xfrm>
            <a:off x="0" y="-11113"/>
            <a:ext cx="5791200" cy="6880226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6"/>
          <p:cNvSpPr txBox="1">
            <a:spLocks noGrp="1"/>
          </p:cNvSpPr>
          <p:nvPr>
            <p:ph type="body" idx="1"/>
          </p:nvPr>
        </p:nvSpPr>
        <p:spPr>
          <a:xfrm>
            <a:off x="6299835" y="4568602"/>
            <a:ext cx="5486400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2400"/>
              <a:buNone/>
              <a:defRPr sz="2400" b="1" i="0">
                <a:solidFill>
                  <a:srgbClr val="5D7C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52" name="Google Shape;52;p6"/>
          <p:cNvCxnSpPr/>
          <p:nvPr/>
        </p:nvCxnSpPr>
        <p:spPr>
          <a:xfrm>
            <a:off x="6309360" y="39502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2">
  <p:cSld name="Summary 2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7"/>
          <p:cNvCxnSpPr/>
          <p:nvPr/>
        </p:nvCxnSpPr>
        <p:spPr>
          <a:xfrm>
            <a:off x="594360" y="214884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55" name="Google Shape;55;p7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56" name="Google Shape;56;p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59" name="Google Shape;59;p7"/>
          <p:cNvSpPr txBox="1"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1"/>
          </p:nvPr>
        </p:nvSpPr>
        <p:spPr>
          <a:xfrm>
            <a:off x="3657600" y="2282008"/>
            <a:ext cx="7810500" cy="3699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8600" rIns="0" bIns="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62" name="Google Shape;62;p7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5" name="Google Shape;65;p8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66" name="Google Shape;66;p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cxnSp>
        <p:nvCxnSpPr>
          <p:cNvPr id="69" name="Google Shape;69;p8"/>
          <p:cNvCxnSpPr/>
          <p:nvPr/>
        </p:nvCxnSpPr>
        <p:spPr>
          <a:xfrm>
            <a:off x="6309360" y="39502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8"/>
          <p:cNvSpPr txBox="1">
            <a:spLocks noGrp="1"/>
          </p:cNvSpPr>
          <p:nvPr>
            <p:ph type="body" idx="1"/>
          </p:nvPr>
        </p:nvSpPr>
        <p:spPr>
          <a:xfrm>
            <a:off x="6309905" y="4549552"/>
            <a:ext cx="5486400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7C3F"/>
              </a:buClr>
              <a:buSzPts val="2400"/>
              <a:buNone/>
              <a:defRPr sz="2400" b="1" i="0">
                <a:solidFill>
                  <a:srgbClr val="5D7C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">
  <p:cSld name="Title and Content ">
    <p:bg>
      <p:bgPr>
        <a:solidFill>
          <a:schemeClr val="lt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9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3" name="Google Shape;73;p9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76" name="Google Shape;76;p9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79" name="Google Shape;79;p9"/>
          <p:cNvCxnSpPr/>
          <p:nvPr/>
        </p:nvCxnSpPr>
        <p:spPr>
          <a:xfrm>
            <a:off x="6347460" y="6313170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0" name="Google Shape;80;p9"/>
          <p:cNvSpPr txBox="1">
            <a:spLocks noGrp="1"/>
          </p:cNvSpPr>
          <p:nvPr>
            <p:ph type="body" idx="1"/>
          </p:nvPr>
        </p:nvSpPr>
        <p:spPr>
          <a:xfrm>
            <a:off x="603885" y="457201"/>
            <a:ext cx="5198269" cy="2305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43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ranklin Gothic"/>
              <a:buAutoNum type="arabicPeriod"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ranklin Gothic"/>
              <a:buAutoNum type="alphaLcPeriod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ranklin Gothic"/>
              <a:buAutoNum type="arabicParenR"/>
              <a:defRPr sz="20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ranklin Gothic"/>
              <a:buNone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ranklin Gothic"/>
              <a:buAutoNum type="arabicPeriod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body" idx="2"/>
          </p:nvPr>
        </p:nvSpPr>
        <p:spPr>
          <a:xfrm>
            <a:off x="594360" y="2810595"/>
            <a:ext cx="5198269" cy="3319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3" name="Google Shape;83;p9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Picture">
  <p:cSld name="Title Content and Picture"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 txBox="1"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594360" y="3279579"/>
            <a:ext cx="5044440" cy="299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860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7" name="Google Shape;87;p10"/>
          <p:cNvCxnSpPr/>
          <p:nvPr/>
        </p:nvCxnSpPr>
        <p:spPr>
          <a:xfrm>
            <a:off x="594360" y="299745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rgbClr val="5D7C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8" name="Google Shape;88;p10"/>
          <p:cNvSpPr>
            <a:spLocks noGrp="1"/>
          </p:cNvSpPr>
          <p:nvPr>
            <p:ph type="pic" idx="2"/>
          </p:nvPr>
        </p:nvSpPr>
        <p:spPr>
          <a:xfrm>
            <a:off x="6096000" y="0"/>
            <a:ext cx="6118225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90" name="Google Shape;90;p10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59436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5"/>
          <p:cNvSpPr txBox="1"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</a:pPr>
            <a:r>
              <a:rPr lang="en-US"/>
              <a:t>OnboardAI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6"/>
          <p:cNvSpPr txBox="1">
            <a:spLocks noGrp="1"/>
          </p:cNvSpPr>
          <p:nvPr>
            <p:ph type="title"/>
          </p:nvPr>
        </p:nvSpPr>
        <p:spPr>
          <a:xfrm>
            <a:off x="675298" y="2209800"/>
            <a:ext cx="2258400" cy="149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Meet Hannes</a:t>
            </a:r>
            <a:endParaRPr/>
          </a:p>
        </p:txBody>
      </p:sp>
      <p:sp>
        <p:nvSpPr>
          <p:cNvPr id="138" name="Google Shape;138;p16"/>
          <p:cNvSpPr txBox="1"/>
          <p:nvPr/>
        </p:nvSpPr>
        <p:spPr>
          <a:xfrm>
            <a:off x="597000" y="3811050"/>
            <a:ext cx="2755800" cy="17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Office Worker for the University of Mannheim</a:t>
            </a:r>
            <a:endParaRPr sz="27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Franklin Gothic"/>
            </a:endParaRPr>
          </a:p>
        </p:txBody>
      </p:sp>
      <p:pic>
        <p:nvPicPr>
          <p:cNvPr id="139" name="Google Shape;13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5300" y="1159725"/>
            <a:ext cx="4765100" cy="47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 txBox="1">
            <a:spLocks noGrp="1"/>
          </p:cNvSpPr>
          <p:nvPr>
            <p:ph type="title"/>
          </p:nvPr>
        </p:nvSpPr>
        <p:spPr>
          <a:xfrm>
            <a:off x="594360" y="278129"/>
            <a:ext cx="9778500" cy="149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Task: Create Onboarding </a:t>
            </a:r>
            <a:endParaRPr/>
          </a:p>
        </p:txBody>
      </p:sp>
      <p:pic>
        <p:nvPicPr>
          <p:cNvPr id="146" name="Google Shape;14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0538" y="1943088"/>
            <a:ext cx="4294326" cy="42943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7"/>
          <p:cNvSpPr txBox="1"/>
          <p:nvPr/>
        </p:nvSpPr>
        <p:spPr>
          <a:xfrm>
            <a:off x="594350" y="2480150"/>
            <a:ext cx="5390100" cy="3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Requirements: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Franklin Gothic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Char char="●"/>
            </a:pP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Use various company internal documents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Franklin Gothic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Char char="●"/>
            </a:pP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Individualized for a new employee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Franklin Gothic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Char char="●"/>
            </a:pP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Include History of the University of Mannheim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Frankli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>
            <a:spLocks noGrp="1"/>
          </p:cNvSpPr>
          <p:nvPr>
            <p:ph type="title"/>
          </p:nvPr>
        </p:nvSpPr>
        <p:spPr>
          <a:xfrm>
            <a:off x="594350" y="278125"/>
            <a:ext cx="4983000" cy="149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Discovers </a:t>
            </a:r>
            <a:r>
              <a:rPr lang="en-US" dirty="0" err="1"/>
              <a:t>OnboardAI</a:t>
            </a:r>
            <a:endParaRPr dirty="0"/>
          </a:p>
        </p:txBody>
      </p:sp>
      <p:pic>
        <p:nvPicPr>
          <p:cNvPr id="154" name="Google Shape;15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2662" y="1943100"/>
            <a:ext cx="4297679" cy="429767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8"/>
          <p:cNvSpPr txBox="1"/>
          <p:nvPr/>
        </p:nvSpPr>
        <p:spPr>
          <a:xfrm>
            <a:off x="594350" y="2480150"/>
            <a:ext cx="5390100" cy="3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Char char="●"/>
            </a:pP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Tool for generating individualized Onboardings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Franklin Gothic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Char char="●"/>
            </a:pP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Automatically extract information from his documents and resources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Franklin Gothic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Char char="●"/>
            </a:pP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Tailored for every employee and specific requirements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Frankli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>
            <a:spLocks noGrp="1"/>
          </p:cNvSpPr>
          <p:nvPr>
            <p:ph type="title"/>
          </p:nvPr>
        </p:nvSpPr>
        <p:spPr>
          <a:xfrm>
            <a:off x="647710" y="262454"/>
            <a:ext cx="9778500" cy="149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Hannes uses OnboardAI</a:t>
            </a:r>
            <a:endParaRPr/>
          </a:p>
        </p:txBody>
      </p:sp>
      <p:pic>
        <p:nvPicPr>
          <p:cNvPr id="2" name="WhatsApp Video 2024-04-04 at 11.50.20 AM">
            <a:hlinkClick r:id="" action="ppaction://media"/>
            <a:extLst>
              <a:ext uri="{FF2B5EF4-FFF2-40B4-BE49-F238E27FC236}">
                <a16:creationId xmlns:a16="http://schemas.microsoft.com/office/drawing/2014/main" id="{01B0BCC5-2285-5FA8-78B3-124956ED20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78345" y="2470765"/>
            <a:ext cx="5851525" cy="365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688" y="1131675"/>
            <a:ext cx="7156333" cy="497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0"/>
          <p:cNvSpPr/>
          <p:nvPr/>
        </p:nvSpPr>
        <p:spPr>
          <a:xfrm>
            <a:off x="410225" y="1838200"/>
            <a:ext cx="1800600" cy="1033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606000" y="1131675"/>
            <a:ext cx="5493600" cy="933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Architecture of OnboardAI</a:t>
            </a:r>
            <a:endParaRPr/>
          </a:p>
        </p:txBody>
      </p:sp>
      <p:sp>
        <p:nvSpPr>
          <p:cNvPr id="171" name="Google Shape;171;p20"/>
          <p:cNvSpPr/>
          <p:nvPr/>
        </p:nvSpPr>
        <p:spPr>
          <a:xfrm>
            <a:off x="606000" y="2402813"/>
            <a:ext cx="2143200" cy="100500"/>
          </a:xfrm>
          <a:prstGeom prst="rect">
            <a:avLst/>
          </a:prstGeom>
          <a:solidFill>
            <a:srgbClr val="5D7C3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>
            <a:spLocks noGrp="1"/>
          </p:cNvSpPr>
          <p:nvPr>
            <p:ph type="title"/>
          </p:nvPr>
        </p:nvSpPr>
        <p:spPr>
          <a:xfrm>
            <a:off x="594360" y="278129"/>
            <a:ext cx="9778500" cy="149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 &amp; Outlook</a:t>
            </a:r>
            <a:endParaRPr/>
          </a:p>
        </p:txBody>
      </p:sp>
      <p:sp>
        <p:nvSpPr>
          <p:cNvPr id="178" name="Google Shape;178;p21"/>
          <p:cNvSpPr txBox="1"/>
          <p:nvPr/>
        </p:nvSpPr>
        <p:spPr>
          <a:xfrm>
            <a:off x="594350" y="2480150"/>
            <a:ext cx="5390100" cy="3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Char char="●"/>
            </a:pPr>
            <a:r>
              <a:rPr lang="en-US" sz="28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OnboardAI</a:t>
            </a: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 helped him to create the Onboarding effortlessly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Franklin Gothic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Char char="●"/>
            </a:pP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More customization options and manual editing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Franklin Gothic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Char char="●"/>
            </a:pP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rPr>
              <a:t>Generate images, graphs, videos, etc.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Franklin Gothic"/>
            </a:endParaRPr>
          </a:p>
        </p:txBody>
      </p:sp>
      <p:pic>
        <p:nvPicPr>
          <p:cNvPr id="179" name="Google Shape;17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0113" y="2068375"/>
            <a:ext cx="4075174" cy="407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>
            <a:spLocks noGrp="1"/>
          </p:cNvSpPr>
          <p:nvPr>
            <p:ph type="title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ranklin Gothic"/>
              <a:buNone/>
            </a:pPr>
            <a:r>
              <a:rPr lang="en-US"/>
              <a:t>Thank you!</a:t>
            </a:r>
            <a:endParaRPr/>
          </a:p>
        </p:txBody>
      </p:sp>
      <p:pic>
        <p:nvPicPr>
          <p:cNvPr id="185" name="Google Shape;1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0" y="1248950"/>
            <a:ext cx="4579300" cy="457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</Words>
  <Application>Microsoft Office PowerPoint</Application>
  <PresentationFormat>Breitbild</PresentationFormat>
  <Paragraphs>26</Paragraphs>
  <Slides>8</Slides>
  <Notes>8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Franklin Gothic</vt:lpstr>
      <vt:lpstr>Arial</vt:lpstr>
      <vt:lpstr>Libre Franklin</vt:lpstr>
      <vt:lpstr>Calibri</vt:lpstr>
      <vt:lpstr>Custom</vt:lpstr>
      <vt:lpstr>OnboardAI</vt:lpstr>
      <vt:lpstr>Meet Hannes</vt:lpstr>
      <vt:lpstr>Task: Create Onboarding </vt:lpstr>
      <vt:lpstr>Discovers OnboardAI</vt:lpstr>
      <vt:lpstr>Hannes uses OnboardAI</vt:lpstr>
      <vt:lpstr>Architecture of OnboardAI</vt:lpstr>
      <vt:lpstr>Conclusion &amp; Outlook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OnboardAI</dc:title>
  <cp:lastModifiedBy>Marc Becker</cp:lastModifiedBy>
  <cp:revision>1</cp:revision>
  <dcterms:modified xsi:type="dcterms:W3CDTF">2024-04-04T09:56:02Z</dcterms:modified>
</cp:coreProperties>
</file>